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4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8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5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19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2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C11C3-2173-7540-89B4-3B5C5CB5DBB2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0801-551F-7B41-8632-A6FB35E49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1655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latin typeface="Apple Chancery"/>
                <a:cs typeface="Apple Chancery"/>
              </a:rPr>
              <a:t>My Journey</a:t>
            </a:r>
            <a:endParaRPr lang="en-US" sz="8000" b="1" dirty="0">
              <a:latin typeface="Apple Chancery"/>
              <a:cs typeface="Apple Chancer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847" y="2936632"/>
            <a:ext cx="8167077" cy="255367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rial"/>
                <a:cs typeface="Arial"/>
              </a:rPr>
              <a:t>Ziyan Yang</a:t>
            </a:r>
          </a:p>
          <a:p>
            <a:endParaRPr lang="en-US" sz="36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2+</a:t>
            </a:r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2: 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China Agricultural University </a:t>
            </a:r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(2009)</a:t>
            </a:r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PhD: Agricultural and Resource Economics (2011)</a:t>
            </a:r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55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ddleToTheS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80" y="586154"/>
            <a:ext cx="4332165" cy="57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Tianjin Foreign Languages School</a:t>
            </a:r>
            <a:endParaRPr lang="en-US" dirty="0"/>
          </a:p>
        </p:txBody>
      </p:sp>
      <p:pic>
        <p:nvPicPr>
          <p:cNvPr id="4" name="Content Placeholder 3" descr="tfl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b="6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2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Agricultural University</a:t>
            </a:r>
            <a:endParaRPr lang="en-US" dirty="0"/>
          </a:p>
        </p:txBody>
      </p:sp>
      <p:pic>
        <p:nvPicPr>
          <p:cNvPr id="4" name="Content Placeholder 3" descr="Chinaagriculturalunivers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11" r="-71711"/>
          <a:stretch>
            <a:fillRect/>
          </a:stretch>
        </p:blipFill>
        <p:spPr>
          <a:xfrm>
            <a:off x="186604" y="1417638"/>
            <a:ext cx="8801088" cy="5030054"/>
          </a:xfrm>
        </p:spPr>
      </p:pic>
      <p:sp>
        <p:nvSpPr>
          <p:cNvPr id="5" name="TextBox 4"/>
          <p:cNvSpPr txBox="1"/>
          <p:nvPr/>
        </p:nvSpPr>
        <p:spPr>
          <a:xfrm>
            <a:off x="6486769" y="5509846"/>
            <a:ext cx="250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Commencement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1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TWO Classes at UMD</a:t>
            </a:r>
            <a:endParaRPr lang="en-US" dirty="0"/>
          </a:p>
        </p:txBody>
      </p:sp>
      <p:pic>
        <p:nvPicPr>
          <p:cNvPr id="5" name="Content Placeholder 4" descr="abhay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3" r="-17113"/>
          <a:stretch>
            <a:fillRect/>
          </a:stretch>
        </p:blipFill>
        <p:spPr/>
      </p:pic>
      <p:pic>
        <p:nvPicPr>
          <p:cNvPr id="7" name="Content Placeholder 6" descr="scienc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1" r="-680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57200" y="6126163"/>
            <a:ext cx="3505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ARTH 290 </a:t>
            </a:r>
            <a:r>
              <a:rPr lang="en-US" sz="2800" b="1" dirty="0"/>
              <a:t>(Art of Asia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62937" y="6136788"/>
            <a:ext cx="5277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ENSP 101 (Environmental Science)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4308" y="1156028"/>
            <a:ext cx="398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Abhaya</a:t>
            </a:r>
            <a:r>
              <a:rPr lang="en-US" sz="2800" b="1" dirty="0" smtClean="0">
                <a:solidFill>
                  <a:srgbClr val="FF0000"/>
                </a:solidFill>
              </a:rPr>
              <a:t> Mudra=No Fear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d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0" y="0"/>
            <a:ext cx="45327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847" y="2227385"/>
            <a:ext cx="343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Married to a Chemist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227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Explore AGNR and CAU with No Fear</a:t>
            </a:r>
            <a:endParaRPr lang="en-US" dirty="0"/>
          </a:p>
        </p:txBody>
      </p:sp>
      <p:pic>
        <p:nvPicPr>
          <p:cNvPr id="5" name="Content Placeholder 4" descr="science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r="957" b="-1530"/>
          <a:stretch/>
        </p:blipFill>
        <p:spPr>
          <a:xfrm>
            <a:off x="0" y="1769330"/>
            <a:ext cx="9144000" cy="2990464"/>
          </a:xfrm>
        </p:spPr>
      </p:pic>
      <p:sp>
        <p:nvSpPr>
          <p:cNvPr id="6" name="TextBox 5"/>
          <p:cNvSpPr txBox="1"/>
          <p:nvPr/>
        </p:nvSpPr>
        <p:spPr>
          <a:xfrm>
            <a:off x="3751384" y="1408968"/>
            <a:ext cx="1610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Science, 2010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1077" y="4904154"/>
            <a:ext cx="736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2011: Undergrad Honor Thesis</a:t>
            </a:r>
          </a:p>
          <a:p>
            <a:r>
              <a:rPr lang="en-US" sz="2400" b="1" dirty="0" smtClean="0"/>
              <a:t>2012: PhD First Year Qualifying Paper</a:t>
            </a:r>
          </a:p>
          <a:p>
            <a:r>
              <a:rPr lang="en-US" sz="2400" b="1" dirty="0" smtClean="0"/>
              <a:t>2014: Met with the Research Group in CAU</a:t>
            </a:r>
          </a:p>
        </p:txBody>
      </p:sp>
    </p:spTree>
    <p:extLst>
      <p:ext uri="{BB962C8B-B14F-4D97-AF65-F5344CB8AC3E}">
        <p14:creationId xmlns:p14="http://schemas.microsoft.com/office/powerpoint/2010/main" val="114685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9" y="1054101"/>
            <a:ext cx="5529384" cy="5529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230" y="88536"/>
            <a:ext cx="808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Dynamic Economic Analysis of Nitrogen Induced Soil Acidification in China, AAAS Annual Meeting, 2015</a:t>
            </a:r>
            <a:endParaRPr lang="en-US" sz="2400" dirty="0"/>
          </a:p>
        </p:txBody>
      </p:sp>
      <p:pic>
        <p:nvPicPr>
          <p:cNvPr id="4" name="Picture 3" descr="science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275385"/>
            <a:ext cx="19939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 with CAU undergrads (2014)</a:t>
            </a:r>
            <a:endParaRPr lang="en-US" dirty="0"/>
          </a:p>
        </p:txBody>
      </p:sp>
      <p:pic>
        <p:nvPicPr>
          <p:cNvPr id="3" name="Picture 2" descr="Survey Team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1417638"/>
            <a:ext cx="7983415" cy="5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7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5430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25" b="-1725"/>
          <a:stretch/>
        </p:blipFill>
        <p:spPr>
          <a:xfrm>
            <a:off x="457200" y="264869"/>
            <a:ext cx="4038600" cy="2852615"/>
          </a:xfrm>
        </p:spPr>
      </p:pic>
      <p:pic>
        <p:nvPicPr>
          <p:cNvPr id="6" name="Content Placeholder 5" descr="IMG_5339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5"/>
          <a:stretch/>
        </p:blipFill>
        <p:spPr>
          <a:xfrm>
            <a:off x="457200" y="3497384"/>
            <a:ext cx="4038600" cy="2726470"/>
          </a:xfrm>
        </p:spPr>
      </p:pic>
      <p:pic>
        <p:nvPicPr>
          <p:cNvPr id="7" name="Picture 6" descr="IMG_53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78" y="412507"/>
            <a:ext cx="4057466" cy="2704977"/>
          </a:xfrm>
          <a:prstGeom prst="rect">
            <a:avLst/>
          </a:prstGeom>
        </p:spPr>
      </p:pic>
      <p:pic>
        <p:nvPicPr>
          <p:cNvPr id="8" name="Picture 7" descr="DSC006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8" y="3497384"/>
            <a:ext cx="4098496" cy="27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114</Words>
  <Application>Microsoft Macintosh PowerPoint</Application>
  <PresentationFormat>On-screen Show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My Journey</vt:lpstr>
      <vt:lpstr>Tianjin Foreign Languages School</vt:lpstr>
      <vt:lpstr>China Agricultural University</vt:lpstr>
      <vt:lpstr>First TWO Classes at UMD</vt:lpstr>
      <vt:lpstr>PowerPoint Presentation</vt:lpstr>
      <vt:lpstr>Explore AGNR and CAU with No Fear</vt:lpstr>
      <vt:lpstr>PowerPoint Presentation</vt:lpstr>
      <vt:lpstr>Survey with CAU undergrads (2014)</vt:lpstr>
      <vt:lpstr>PowerPoint Presentation</vt:lpstr>
      <vt:lpstr>PowerPoint Presentation</vt:lpstr>
    </vt:vector>
  </TitlesOfParts>
  <Company>University of Maryland, College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Journey</dc:title>
  <dc:creator>Ziyan Yang</dc:creator>
  <cp:lastModifiedBy>Ziyan Yang</cp:lastModifiedBy>
  <cp:revision>10</cp:revision>
  <dcterms:created xsi:type="dcterms:W3CDTF">2015-04-28T15:36:07Z</dcterms:created>
  <dcterms:modified xsi:type="dcterms:W3CDTF">2015-04-29T05:50:19Z</dcterms:modified>
</cp:coreProperties>
</file>